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6" r:id="rId209"/>
    <p:sldId id="527" r:id="rId210"/>
    <p:sldId id="528" r:id="rId211"/>
    <p:sldId id="529" r:id="rId212"/>
    <p:sldId id="530" r:id="rId213"/>
    <p:sldId id="521" r:id="rId214"/>
    <p:sldId id="27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4070</TotalTime>
  <Words>7049</Words>
  <Application>Microsoft Office PowerPoint</Application>
  <PresentationFormat>Widescreen</PresentationFormat>
  <Paragraphs>1364</Paragraphs>
  <Slides>214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214</vt:i4>
      </vt:variant>
    </vt:vector>
  </HeadingPairs>
  <TitlesOfParts>
    <vt:vector size="2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380</cp:revision>
  <dcterms:created xsi:type="dcterms:W3CDTF">2020-04-21T09:35:12Z</dcterms:created>
  <dcterms:modified xsi:type="dcterms:W3CDTF">2020-07-01T22:17:03Z</dcterms:modified>
</cp:coreProperties>
</file>